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77" r:id="rId1"/>
  </p:sldMasterIdLst>
  <p:notesMasterIdLst>
    <p:notesMasterId r:id="rId19"/>
  </p:notesMasterIdLst>
  <p:sldIdLst>
    <p:sldId id="1449" r:id="rId2"/>
    <p:sldId id="1450" r:id="rId3"/>
    <p:sldId id="1451" r:id="rId4"/>
    <p:sldId id="1452" r:id="rId5"/>
    <p:sldId id="955" r:id="rId6"/>
    <p:sldId id="1466" r:id="rId7"/>
    <p:sldId id="1474" r:id="rId8"/>
    <p:sldId id="1461" r:id="rId9"/>
    <p:sldId id="1467" r:id="rId10"/>
    <p:sldId id="1468" r:id="rId11"/>
    <p:sldId id="1472" r:id="rId12"/>
    <p:sldId id="1473" r:id="rId13"/>
    <p:sldId id="1470" r:id="rId14"/>
    <p:sldId id="1469" r:id="rId15"/>
    <p:sldId id="1475" r:id="rId16"/>
    <p:sldId id="1183" r:id="rId17"/>
    <p:sldId id="1476" r:id="rId18"/>
  </p:sldIdLst>
  <p:sldSz cx="9144000" cy="5143500" type="screen16x9"/>
  <p:notesSz cx="6858000" cy="91440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1pPr>
    <a:lvl2pPr marL="4572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2pPr>
    <a:lvl3pPr marL="9144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3pPr>
    <a:lvl4pPr marL="1371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4pPr>
    <a:lvl5pPr marL="18288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Lucida Sans Unicode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0400"/>
    <a:srgbClr val="000D14"/>
    <a:srgbClr val="000806"/>
    <a:srgbClr val="000403"/>
    <a:srgbClr val="004C22"/>
    <a:srgbClr val="050701"/>
    <a:srgbClr val="020103"/>
    <a:srgbClr val="040000"/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35" autoAdjust="0"/>
  </p:normalViewPr>
  <p:slideViewPr>
    <p:cSldViewPr>
      <p:cViewPr varScale="1">
        <p:scale>
          <a:sx n="98" d="100"/>
          <a:sy n="98" d="100"/>
        </p:scale>
        <p:origin x="276" y="78"/>
      </p:cViewPr>
      <p:guideLst>
        <p:guide orient="horz" pos="1620"/>
        <p:guide pos="2880"/>
      </p:guideLst>
    </p:cSldViewPr>
  </p:slideViewPr>
  <p:outlineViewPr>
    <p:cViewPr varScale="1">
      <p:scale>
        <a:sx n="33" d="100"/>
        <a:sy n="33" d="100"/>
      </p:scale>
      <p:origin x="0" y="-10938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89650" cy="342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819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7A1267E-5F3E-4EB0-939F-30DD7A2F08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3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81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865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8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i="0" dirty="0" smtClean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49B0F8-B856-4749-BED7-D3CD4A0E30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1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D6E8B-C974-4436-B294-C7BC11C06B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3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81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reading at vs.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7A1267E-5F3E-4EB0-939F-30DD7A2F086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398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9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6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B43FE-3AC0-40D7-A786-088B6D11CEB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0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6BB6-1C83-4D6F-B78F-6BBF6D5AA7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85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A903E-111F-48EA-A059-B56959FACC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541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CFA4-D681-4A4A-B796-F15E492D21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5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51A11-EFD3-4E5E-8C50-A7E50BE2AC6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56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56A-644A-4E54-821E-C8FBD46B8A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058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55B1-B204-4EE3-8467-719975746D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73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9235-9CD5-40C1-B792-C21A0B3BEC6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426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3B57A-7FC0-416C-97B8-4047807D35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6788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7AD57-2053-4D84-B514-800E54D62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595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C3B0-9A43-48A4-85CE-B999A76FEA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360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EE218-E1BD-4DFC-B39D-A601FA6AB8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59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6EECE-6E6C-4932-B681-71D70B54B8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55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599" y="1428750"/>
            <a:ext cx="8719458" cy="3404507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3493358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A memorial - “In remembrance of me”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 proclamation of the Lord’s death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 proclamation of the Lord’s resurrection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 proclamation of the Lord’s return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By those with whom we </a:t>
            </a:r>
            <a:r>
              <a:rPr lang="en-US" sz="3700" dirty="0" smtClean="0"/>
              <a:t>partake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Those who eagerly await His return</a:t>
            </a:r>
            <a:endParaRPr lang="en-US" sz="37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</a:t>
            </a:r>
            <a:r>
              <a:rPr lang="en-US" sz="6400" dirty="0" smtClean="0">
                <a:latin typeface="+mn-lt"/>
              </a:rPr>
              <a:t>Lord’s Supper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26452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28775" y="133350"/>
            <a:ext cx="8991600" cy="8191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600" b="0" dirty="0" smtClean="0"/>
              <a:t>Feast </a:t>
            </a:r>
            <a:r>
              <a:rPr lang="en-US" sz="5600" b="0" dirty="0" smtClean="0"/>
              <a:t>Days of Moses</a:t>
            </a:r>
            <a:endParaRPr lang="en-US" sz="5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123950"/>
            <a:ext cx="8686800" cy="4038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Passover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Unleavened </a:t>
            </a:r>
            <a:r>
              <a:rPr lang="en-US" sz="3600" dirty="0" smtClean="0"/>
              <a:t>Bread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First-Fruits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Pentecost</a:t>
            </a:r>
            <a:endParaRPr lang="en-US" sz="3600" dirty="0" smtClean="0"/>
          </a:p>
          <a:p>
            <a:pPr>
              <a:buNone/>
            </a:pPr>
            <a:r>
              <a:rPr lang="en-US" sz="3600" dirty="0"/>
              <a:t>Trumpets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Tabernacles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Atonement </a:t>
            </a:r>
            <a:r>
              <a:rPr lang="en-US" sz="3600" dirty="0" smtClean="0">
                <a:solidFill>
                  <a:srgbClr val="000000"/>
                </a:solidFill>
              </a:rPr>
              <a:t>……………….Use of the Fruit of the Vine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494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28775" y="133350"/>
            <a:ext cx="8991600" cy="8191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600" b="0" dirty="0" smtClean="0"/>
              <a:t>Feast Days and Worship Today</a:t>
            </a:r>
            <a:endParaRPr lang="en-US" sz="5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123950"/>
            <a:ext cx="8686800" cy="4038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Passover …………………Looking </a:t>
            </a:r>
            <a:r>
              <a:rPr lang="en-US" sz="3600" dirty="0"/>
              <a:t>back to His Sacrifice</a:t>
            </a:r>
          </a:p>
          <a:p>
            <a:pPr>
              <a:buNone/>
            </a:pPr>
            <a:r>
              <a:rPr lang="en-US" sz="3600" dirty="0" smtClean="0"/>
              <a:t>Unleavened Bread ………Use of Unleavened Bread</a:t>
            </a:r>
          </a:p>
          <a:p>
            <a:pPr>
              <a:buNone/>
            </a:pPr>
            <a:r>
              <a:rPr lang="en-US" sz="3600" dirty="0" smtClean="0"/>
              <a:t>First-Fruits ………………………..First </a:t>
            </a:r>
            <a:r>
              <a:rPr lang="en-US" sz="3600" dirty="0"/>
              <a:t>Day of the Week</a:t>
            </a:r>
          </a:p>
          <a:p>
            <a:pPr>
              <a:buNone/>
            </a:pPr>
            <a:r>
              <a:rPr lang="en-US" sz="3600" dirty="0" smtClean="0"/>
              <a:t>Pentecost …………………………..Partaking with Saints</a:t>
            </a:r>
          </a:p>
          <a:p>
            <a:pPr>
              <a:buNone/>
            </a:pPr>
            <a:r>
              <a:rPr lang="en-US" sz="3600" dirty="0"/>
              <a:t>Trumpets </a:t>
            </a:r>
            <a:r>
              <a:rPr lang="en-US" sz="3600" dirty="0" smtClean="0"/>
              <a:t>………………………………….Self Examination</a:t>
            </a:r>
          </a:p>
          <a:p>
            <a:pPr>
              <a:buNone/>
            </a:pPr>
            <a:r>
              <a:rPr lang="en-US" sz="3600" dirty="0" smtClean="0"/>
              <a:t>Tabernacles ………………………..Looking to His return</a:t>
            </a:r>
          </a:p>
          <a:p>
            <a:pPr>
              <a:buNone/>
            </a:pPr>
            <a:r>
              <a:rPr lang="en-US" sz="3600" dirty="0" smtClean="0"/>
              <a:t>Atonement ……………….Use of the </a:t>
            </a:r>
            <a:r>
              <a:rPr lang="en-US" sz="3600" dirty="0"/>
              <a:t>Fruit of the Vine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1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The Corinthians were partaking unworthily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By not discerning the body of Christ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Paul’s Admonition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979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The Corinthians were partaking unworthily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By not discerning the church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Not waiting for each other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Partaking for themselves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Paul’s Admonition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4067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The Corinthians were partaking unworthily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By not discerning the church</a:t>
            </a:r>
          </a:p>
          <a:p>
            <a:pPr marL="0" indent="0">
              <a:buNone/>
            </a:pP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Communion is an act of Love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For Christ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For one another</a:t>
            </a:r>
            <a:endParaRPr lang="en-US" sz="37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 smtClean="0">
                <a:latin typeface="+mn-lt"/>
              </a:rPr>
              <a:t>Paul’s Admonition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757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92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2" y="273844"/>
            <a:ext cx="8783816" cy="4648200"/>
          </a:xfrm>
        </p:spPr>
      </p:pic>
    </p:spTree>
    <p:extLst>
      <p:ext uri="{BB962C8B-B14F-4D97-AF65-F5344CB8AC3E}">
        <p14:creationId xmlns:p14="http://schemas.microsoft.com/office/powerpoint/2010/main" val="2338873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68016"/>
          </a:xfrm>
        </p:spPr>
        <p:txBody>
          <a:bodyPr>
            <a:noAutofit/>
          </a:bodyPr>
          <a:lstStyle/>
          <a:p>
            <a:pPr algn="ctr"/>
            <a:r>
              <a:rPr lang="en-US" sz="7425" dirty="0">
                <a:effectLst>
                  <a:glow rad="228600">
                    <a:srgbClr val="000000"/>
                  </a:glow>
                </a:effectLst>
                <a:latin typeface="+mn-lt"/>
              </a:rPr>
              <a:t>John </a:t>
            </a:r>
            <a:r>
              <a:rPr lang="en-US" sz="7425" dirty="0" smtClean="0">
                <a:effectLst>
                  <a:glow rad="228600">
                    <a:srgbClr val="000000"/>
                  </a:glow>
                </a:effectLst>
                <a:latin typeface="+mn-lt"/>
              </a:rPr>
              <a:t>8:21-30</a:t>
            </a:r>
            <a:endParaRPr lang="en-US" sz="7425" dirty="0"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1" y="1268017"/>
            <a:ext cx="8911901" cy="37720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750" dirty="0" smtClean="0"/>
              <a:t>Jesus reveals His goal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Belief in Jesus</a:t>
            </a:r>
          </a:p>
          <a:p>
            <a:pPr marL="0" indent="0" algn="just">
              <a:buNone/>
            </a:pPr>
            <a:endParaRPr lang="en-US" sz="3750" dirty="0"/>
          </a:p>
          <a:p>
            <a:pPr marL="0" indent="0" algn="just">
              <a:buNone/>
            </a:pPr>
            <a:r>
              <a:rPr lang="en-US" sz="3750" dirty="0" smtClean="0"/>
              <a:t>Speaking from the Father</a:t>
            </a:r>
          </a:p>
        </p:txBody>
      </p:sp>
    </p:spTree>
    <p:extLst>
      <p:ext uri="{BB962C8B-B14F-4D97-AF65-F5344CB8AC3E}">
        <p14:creationId xmlns:p14="http://schemas.microsoft.com/office/powerpoint/2010/main" val="629515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HP_Administrator\Local Settings\Temporary Internet Files\Content.IE5\SAK2UTP7\004358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9900" dirty="0">
                <a:solidFill>
                  <a:srgbClr val="FFFF00"/>
                </a:solidFill>
                <a:effectLst>
                  <a:glow rad="101600">
                    <a:srgbClr val="040404"/>
                  </a:glow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Bell MT" pitchFamily="18" charset="0"/>
              </a:rPr>
              <a:t>Welcome!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428750"/>
            <a:ext cx="8610601" cy="3622222"/>
          </a:xfrm>
          <a:solidFill>
            <a:schemeClr val="bg2">
              <a:alpha val="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effectLst>
                  <a:glow rad="228600">
                    <a:srgbClr val="03080D"/>
                  </a:glow>
                </a:effectLst>
              </a:rPr>
              <a:t>Sunday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Study						9:30  AM</a:t>
            </a:r>
          </a:p>
          <a:p>
            <a:pPr lvl="1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Worship 		  					10:30 AM</a:t>
            </a:r>
          </a:p>
          <a:p>
            <a:pPr lvl="1">
              <a:buNone/>
            </a:pPr>
            <a:endParaRPr lang="en-US" sz="3000" dirty="0" smtClean="0">
              <a:effectLst>
                <a:glow rad="228600">
                  <a:srgbClr val="03080D"/>
                </a:glow>
              </a:effectLst>
            </a:endParaRPr>
          </a:p>
          <a:p>
            <a:pPr marL="0" indent="0">
              <a:buNone/>
            </a:pPr>
            <a:r>
              <a:rPr lang="en-US" sz="3000" b="1" dirty="0" smtClean="0">
                <a:effectLst>
                  <a:glow rad="228600">
                    <a:srgbClr val="03080D"/>
                  </a:glow>
                </a:effectLst>
              </a:rPr>
              <a:t>Wednesday</a:t>
            </a:r>
            <a:endParaRPr lang="en-US" sz="3000" b="1" dirty="0">
              <a:effectLst>
                <a:glow rad="228600">
                  <a:srgbClr val="03080D"/>
                </a:glow>
              </a:effectLst>
            </a:endParaRPr>
          </a:p>
          <a:p>
            <a:pPr marL="365742" lvl="1" indent="0">
              <a:buNone/>
            </a:pPr>
            <a:r>
              <a:rPr lang="en-US" sz="3000" dirty="0">
                <a:effectLst>
                  <a:glow rad="228600">
                    <a:srgbClr val="03080D"/>
                  </a:glow>
                </a:effectLst>
              </a:rPr>
              <a:t>Bible Class 			 			7:00  PM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439057" y="4400550"/>
            <a:ext cx="8229600" cy="514350"/>
          </a:xfrm>
          <a:prstGeom prst="rect">
            <a:avLst/>
          </a:prstGeom>
        </p:spPr>
        <p:txBody>
          <a:bodyPr vert="horz" lIns="0" tIns="45720" rIns="0" bIns="0" anchor="b">
            <a:normAutofit fontScale="97500"/>
          </a:bodyPr>
          <a:lstStyle/>
          <a:p>
            <a:pPr algn="ctr" defTabSz="914355">
              <a:defRPr/>
            </a:pPr>
            <a:r>
              <a:rPr lang="en-US" sz="3000" dirty="0">
                <a:solidFill>
                  <a:schemeClr val="tx1">
                    <a:lumMod val="9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j-lt"/>
                <a:ea typeface="+mj-ea"/>
                <a:cs typeface="+mj-cs"/>
              </a:rPr>
              <a:t>www.SunsetchurchofChrist.net</a:t>
            </a:r>
          </a:p>
        </p:txBody>
      </p:sp>
    </p:spTree>
    <p:extLst>
      <p:ext uri="{BB962C8B-B14F-4D97-AF65-F5344CB8AC3E}">
        <p14:creationId xmlns:p14="http://schemas.microsoft.com/office/powerpoint/2010/main" val="44751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378531"/>
              </p:ext>
            </p:extLst>
          </p:nvPr>
        </p:nvGraphicFramePr>
        <p:xfrm>
          <a:off x="-100013" y="-1"/>
          <a:ext cx="9244012" cy="51435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{D7AC3CCA-C797-4891-BE02-D94E43425B78}</a:tableStyleId>
              </a:tblPr>
              <a:tblGrid>
                <a:gridCol w="4622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220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Opening Prayer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 Mellor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 Reading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166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Lord’s Supper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 / Luis Gonzalez</a:t>
                      </a:r>
                      <a:endParaRPr lang="en-US" sz="2200" b="1" i="0" cap="none" spc="0" baseline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556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Collection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Ryan Sollars / Luis Gonzalez</a:t>
                      </a:r>
                      <a:endParaRPr lang="en-US" sz="2200" b="1" i="0" cap="none" spc="0" baseline="0" dirty="0" smtClean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–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172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Lesson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Brian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Song </a:t>
                      </a: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– 329 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George Watkins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cap="none" spc="0" baseline="0" dirty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cap="none" spc="0" baseline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12700" dist="38100" dir="2700000" algn="tl" rotWithShape="0">
                              <a:schemeClr val="bg1">
                                <a:lumMod val="50000"/>
                              </a:scheme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Grant Haines</a:t>
                      </a:r>
                      <a:endParaRPr lang="en-US" sz="2200" b="1" i="0" cap="none" spc="0" baseline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f/fb/Probably_Valentin_de_Boulogne_-_Saint_Paul_Writing_His_Epistles_-_Google_Art_Proj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44000" cy="672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07092"/>
            <a:ext cx="9143999" cy="44033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Paul’s Corinthian Advice</a:t>
            </a:r>
          </a:p>
          <a:p>
            <a:pPr algn="ctr"/>
            <a:endParaRPr lang="en-US" sz="7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endParaRPr lang="en-US" sz="700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glow rad="228600">
                  <a:srgbClr val="000000"/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1 Corinthians 11</a:t>
            </a:r>
          </a:p>
          <a:p>
            <a:pPr algn="ctr"/>
            <a:r>
              <a:rPr lang="en-US" sz="56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glow rad="228600">
                    <a:srgbClr val="000000"/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The Lord’s Supper</a:t>
            </a:r>
            <a:endParaRPr lang="en-US" sz="5600" dirty="0" smtClean="0">
              <a:solidFill>
                <a:schemeClr val="tx1"/>
              </a:solidFill>
              <a:effectLst>
                <a:glow rad="228600">
                  <a:srgbClr val="000000"/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8238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28775" y="133350"/>
            <a:ext cx="8991600" cy="8191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600" b="0" dirty="0" smtClean="0"/>
              <a:t>Feast </a:t>
            </a:r>
            <a:r>
              <a:rPr lang="en-US" sz="5600" b="0" dirty="0" smtClean="0"/>
              <a:t>Days of Moses</a:t>
            </a:r>
            <a:endParaRPr lang="en-US" sz="5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123950"/>
            <a:ext cx="8686800" cy="4038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Passover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Unleavened </a:t>
            </a:r>
            <a:r>
              <a:rPr lang="en-US" sz="3600" dirty="0" smtClean="0"/>
              <a:t>Bread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First-Fruits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Pentecost</a:t>
            </a:r>
            <a:endParaRPr lang="en-US" sz="3600" dirty="0" smtClean="0"/>
          </a:p>
          <a:p>
            <a:pPr>
              <a:buNone/>
            </a:pPr>
            <a:r>
              <a:rPr lang="en-US" sz="3600" dirty="0"/>
              <a:t>Trumpets 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Tabernacles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Atonement </a:t>
            </a:r>
            <a:r>
              <a:rPr lang="en-US" sz="3600" dirty="0" smtClean="0">
                <a:solidFill>
                  <a:srgbClr val="000000"/>
                </a:solidFill>
              </a:rPr>
              <a:t>……………….Use of the Fruit of the Vine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78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28775" y="133350"/>
            <a:ext cx="8991600" cy="8191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5600" b="0" dirty="0" smtClean="0"/>
              <a:t>Feast </a:t>
            </a:r>
            <a:r>
              <a:rPr lang="en-US" sz="5600" b="0" dirty="0" smtClean="0"/>
              <a:t>Days of Moses</a:t>
            </a:r>
            <a:endParaRPr lang="en-US" sz="5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1123950"/>
            <a:ext cx="8686800" cy="4038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3600" dirty="0" smtClean="0"/>
              <a:t>Passover – 1 Corinthians 5:7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Unleavened </a:t>
            </a:r>
            <a:r>
              <a:rPr lang="en-US" sz="3600" dirty="0" smtClean="0"/>
              <a:t>Bread – 1 Corinthians 5:8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First-Fruits – 1 Corinthians 15:20</a:t>
            </a:r>
            <a:endParaRPr lang="en-US" sz="3600" dirty="0"/>
          </a:p>
          <a:p>
            <a:pPr>
              <a:buNone/>
            </a:pPr>
            <a:r>
              <a:rPr lang="en-US" sz="3600" dirty="0" smtClean="0"/>
              <a:t>Pentecost – (1 Corinthians 15:23)</a:t>
            </a:r>
            <a:endParaRPr lang="en-US" sz="3600" dirty="0" smtClean="0"/>
          </a:p>
          <a:p>
            <a:pPr>
              <a:buNone/>
            </a:pPr>
            <a:r>
              <a:rPr lang="en-US" sz="3600" dirty="0"/>
              <a:t>Trumpets </a:t>
            </a:r>
            <a:r>
              <a:rPr lang="en-US" sz="3600" dirty="0" smtClean="0"/>
              <a:t>– 1 Corinthians 15:52</a:t>
            </a:r>
          </a:p>
          <a:p>
            <a:pPr>
              <a:buNone/>
            </a:pPr>
            <a:r>
              <a:rPr lang="en-US" sz="3600" dirty="0" smtClean="0"/>
              <a:t>Tabernacles – 2 Corinthians 5:1-4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Atonement – (1 Corinthians 6:11)</a:t>
            </a:r>
            <a:r>
              <a:rPr lang="en-US" sz="3600" dirty="0" smtClean="0">
                <a:solidFill>
                  <a:srgbClr val="000000"/>
                </a:solidFill>
              </a:rPr>
              <a:t>it of the Vine</a:t>
            </a:r>
          </a:p>
          <a:p>
            <a:pPr>
              <a:buNone/>
            </a:pP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42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5344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A memorial - “In remembrance of me”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 proclamation of the Lord’s death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By the </a:t>
            </a:r>
            <a:r>
              <a:rPr lang="en-US" sz="3700" dirty="0" smtClean="0"/>
              <a:t>emblems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	Flesh and Blood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	Death and Life</a:t>
            </a:r>
            <a:endParaRPr lang="en-US" sz="37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</a:t>
            </a:r>
            <a:r>
              <a:rPr lang="en-US" sz="6400" dirty="0" smtClean="0">
                <a:latin typeface="+mn-lt"/>
              </a:rPr>
              <a:t>Lord’s Supper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1682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00150"/>
            <a:ext cx="8839200" cy="3943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 smtClean="0"/>
              <a:t>A memorial - “In remembrance of me”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 proclamation of the Lord’s death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A proclamation of the Lord’s resurrection</a:t>
            </a:r>
          </a:p>
          <a:p>
            <a:pPr marL="0" indent="0">
              <a:buNone/>
            </a:pPr>
            <a:r>
              <a:rPr lang="en-US" sz="3700" dirty="0"/>
              <a:t>	</a:t>
            </a:r>
            <a:r>
              <a:rPr lang="en-US" sz="3700" dirty="0" smtClean="0"/>
              <a:t>	By the day of </a:t>
            </a:r>
            <a:r>
              <a:rPr lang="en-US" sz="3700" dirty="0" smtClean="0"/>
              <a:t>observance</a:t>
            </a:r>
            <a:endParaRPr lang="en-US" sz="3700" dirty="0"/>
          </a:p>
          <a:p>
            <a:pPr marL="0" indent="0">
              <a:buNone/>
            </a:pPr>
            <a:r>
              <a:rPr lang="en-US" sz="3700" dirty="0" smtClean="0"/>
              <a:t>		Acts 20:7</a:t>
            </a:r>
            <a:endParaRPr lang="en-US" sz="37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Autofit/>
          </a:bodyPr>
          <a:lstStyle/>
          <a:p>
            <a:pPr algn="ctr"/>
            <a:r>
              <a:rPr lang="en-US" sz="6400" dirty="0">
                <a:latin typeface="+mn-lt"/>
              </a:rPr>
              <a:t>The </a:t>
            </a:r>
            <a:r>
              <a:rPr lang="en-US" sz="6400" dirty="0" smtClean="0">
                <a:latin typeface="+mn-lt"/>
              </a:rPr>
              <a:t>Lord’s Supper</a:t>
            </a:r>
            <a:endParaRPr lang="en-US" sz="6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03022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271152</TotalTime>
  <Words>301</Words>
  <Application>Microsoft Office PowerPoint</Application>
  <PresentationFormat>On-screen Show (16:9)</PresentationFormat>
  <Paragraphs>129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Bell MT</vt:lpstr>
      <vt:lpstr>Calibri</vt:lpstr>
      <vt:lpstr>Calibri Light</vt:lpstr>
      <vt:lpstr>Lucida Sans Unicode</vt:lpstr>
      <vt:lpstr>system-ui</vt:lpstr>
      <vt:lpstr>Times New Roman</vt:lpstr>
      <vt:lpstr>Wingdings</vt:lpstr>
      <vt:lpstr>Office Theme</vt:lpstr>
      <vt:lpstr>Welcome!</vt:lpstr>
      <vt:lpstr>John 8:21-30</vt:lpstr>
      <vt:lpstr>Welcome!</vt:lpstr>
      <vt:lpstr>PowerPoint Presentation</vt:lpstr>
      <vt:lpstr>PowerPoint Presentation</vt:lpstr>
      <vt:lpstr>PowerPoint Presentation</vt:lpstr>
      <vt:lpstr>PowerPoint Presentation</vt:lpstr>
      <vt:lpstr>The Lord’s Supper</vt:lpstr>
      <vt:lpstr>The Lord’s Supper</vt:lpstr>
      <vt:lpstr>The Lord’s Supper</vt:lpstr>
      <vt:lpstr>PowerPoint Presentation</vt:lpstr>
      <vt:lpstr>PowerPoint Presentation</vt:lpstr>
      <vt:lpstr>Paul’s Admonition</vt:lpstr>
      <vt:lpstr>Paul’s Admonition</vt:lpstr>
      <vt:lpstr>Paul’s Admonition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Communion</dc:title>
  <dc:creator>BRIAN HAINES</dc:creator>
  <cp:lastModifiedBy>Microsoft account</cp:lastModifiedBy>
  <cp:revision>1117</cp:revision>
  <dcterms:modified xsi:type="dcterms:W3CDTF">2022-03-27T15:21:48Z</dcterms:modified>
</cp:coreProperties>
</file>